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4" r:id="rId8"/>
    <p:sldId id="265" r:id="rId9"/>
    <p:sldId id="262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D4219-3DE9-6F7D-8D3E-F4CDC6F37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A9777-D3E9-A97D-8A32-B1F7BF7AB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9DB8-1F3C-8362-7BE6-E8429D19D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A2371-DE13-BDD6-F17A-2909B0159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AD5C9-BB1B-7850-6134-2C6F244E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056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ED57-2835-5A97-F1BB-1EB440F9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4EADD-0ECC-5E96-3222-AC5FF529D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922E-DAB3-F7C1-076F-32CE48BE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AF1F2-6EBD-66E2-6AC3-38D37950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3CF3F-2FD0-FFC7-4DBB-34E9643B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947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88AE3-FEE0-220D-E643-45181242BB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8CDAC-7C7B-03E8-8C61-D05BE903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878E-B936-6885-A5F8-52E7CF19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21914-C0CB-0106-77EC-07E14914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AF3A-94D5-445E-6C71-5D557B70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351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ABD9-A461-62D9-DF73-219E6285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E03D-4830-4FBA-17B0-52FC6AE7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5FF8A-1508-2317-F780-A4EF6E54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0A0C9-06C6-DAC2-FC1B-775B682D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EAC5E-F732-399C-4938-7931A77A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023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083A-9770-775D-E846-FD327B06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DF08D-A833-CEFA-7E77-391472C9D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9042D-4DCC-B0F3-9422-9587EB15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4D730-7B13-27AA-4CB8-6A19A4EE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FCA4-45DA-0E75-2447-5C65F08B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020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57BF-DE62-F62F-6D6A-E5C4FC88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E683-0F08-AEA3-7EFB-A7B7EFF9D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BFF33-28EB-CEFB-7463-8B0270D08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09EFF-74D6-855E-1C24-BBEF4958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CF56A-C655-0235-65A0-F9B11AD8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4D976-5454-AFB0-894D-8951D79F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782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F7DF-8AFD-4EBD-50FF-ED8E9A49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D5CA8-134F-19E8-4E4D-39AD5CA0B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54389-E3CB-F3F2-350F-FDE7E843F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11496-6033-D74D-A03C-813E463FA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3AA19-265A-EDEF-E1EB-36E1C9D89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A71376-0588-8BD8-C01A-FFCB9E93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B810A0-BCD2-738A-3CAE-2E1F5898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DF1AD-88E1-786D-9D43-D9E08D65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3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ECA1-0D19-FEED-60E0-0957A15C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C9CC2-ADA7-AD95-8045-0F07DE18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79A80-A1EB-E700-FDFE-7AD00270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9A79C-3EDA-CB26-AD26-313649B0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352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0E82A-956E-4366-C57F-B3C6878D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651FD-0703-3B0C-E2B8-E0DC913B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82222-CA67-4D56-B74F-4CE18E97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228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FB70-EFBB-9539-A2C6-C4DB9AD7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B1C3D-C801-E250-8888-EFB62554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F5F32-5B67-7497-D930-97DA0A51E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8230F-BD72-E7BF-CF2E-DC224C39F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8B3A5-1541-7CF4-EC36-F09F0B22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C9B2F-7028-06A5-59FB-78F5E068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817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F99-75AD-6C85-0CE2-DB13CD2B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31C4A-C191-DEE6-BDC4-B3C648C03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FDEA8-79DE-018F-381B-56F20E822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EE458-976C-3944-AAC0-485CE6C3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A3088-CA08-2874-4E2A-F34C85CB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28465-9C36-06A7-13A2-C93A69BB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307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096FD7-CE77-DA0A-3951-FBEAE7EE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0B667-3782-87C1-8551-A9307870B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FAB9-509B-7130-8FB2-CDD434F8F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25276-8253-4DCF-8B60-6B98FFF9A54C}" type="datetimeFigureOut">
              <a:rPr lang="en-NZ" smtClean="0"/>
              <a:t>12/05/2023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DBF68-3596-B616-F61E-2D3758671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63FF-7E2E-7B35-2C05-B9871934A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66576-584C-4A6F-8530-EFD5B563E09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779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pbox.com/s/v7dh8z105g1lggg/A%20Place%20for%20Everyone.mp4?dl=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F11EA-0222-F36F-5907-C6BC0C354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" r="1552" b="1"/>
          <a:stretch/>
        </p:blipFill>
        <p:spPr>
          <a:xfrm>
            <a:off x="20" y="-14"/>
            <a:ext cx="12191961" cy="97917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43EFD-DA4F-8A2D-D8A0-FBF80F39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9099880" cy="3569242"/>
          </a:xfrm>
        </p:spPr>
        <p:txBody>
          <a:bodyPr anchor="t">
            <a:normAutofit/>
          </a:bodyPr>
          <a:lstStyle/>
          <a:p>
            <a:pPr algn="l"/>
            <a:r>
              <a:rPr lang="en-NZ" sz="5200" dirty="0">
                <a:solidFill>
                  <a:srgbClr val="FFFFFF"/>
                </a:solidFill>
              </a:rPr>
              <a:t>Soldiers Block Project Community Information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18E832-7F83-A94D-BB21-C262AA1C2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766" y="1379212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NZ" dirty="0">
                <a:solidFill>
                  <a:srgbClr val="FFFFFF"/>
                </a:solidFill>
              </a:rPr>
              <a:t>15 May 2023</a:t>
            </a:r>
          </a:p>
          <a:p>
            <a:pPr algn="l"/>
            <a:endParaRPr lang="en-NZ" dirty="0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5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EA75-07A0-AA3C-6169-0D0E0823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2600" dirty="0">
                <a:latin typeface="+mn-lt"/>
              </a:rPr>
              <a:t>Stage three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6C8F9-D407-2A5E-4AFB-FE2BED11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more money  - how can the community help raise funds?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Finalise A PLACE OF LIGHT AND LIFE concept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Create, build and open A PLACE OF LIGHT AND LIFE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NZ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N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https://www.dropbox.com/s/v7dh8z105g1lggg/A%20Place%20for%20Everyone.mp4?dl=0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924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A3C74-582F-CAE5-A2C0-A93C3EDD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FBB8D-E192-6E97-A43F-086EAA8D4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75" y="2633472"/>
            <a:ext cx="10102401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3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35554-7B17-E954-D827-EAD90D18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NZ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1275F-CC03-0D6A-F7E3-655F7BF5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73" y="1746067"/>
            <a:ext cx="5686844" cy="3843666"/>
          </a:xfrm>
        </p:spPr>
        <p:txBody>
          <a:bodyPr>
            <a:normAutofit lnSpcReduction="10000"/>
          </a:bodyPr>
          <a:lstStyle/>
          <a:p>
            <a:r>
              <a:rPr lang="en-NZ" sz="2000" dirty="0"/>
              <a:t>Constructed 1914-1916</a:t>
            </a:r>
          </a:p>
          <a:p>
            <a:r>
              <a:rPr lang="en-NZ" sz="2000" dirty="0"/>
              <a:t>Opened 1916  to rehabilitate soldiers from WW1</a:t>
            </a:r>
          </a:p>
          <a:p>
            <a:r>
              <a:rPr lang="en-NZ" sz="2000" dirty="0"/>
              <a:t>QM hospital drug and alcohol centre </a:t>
            </a:r>
          </a:p>
          <a:p>
            <a:r>
              <a:rPr lang="en-NZ" sz="2000" dirty="0"/>
              <a:t>Taha Maori program established</a:t>
            </a:r>
          </a:p>
          <a:p>
            <a:r>
              <a:rPr lang="en-NZ" sz="2000" dirty="0"/>
              <a:t>QM hospital closed 2003</a:t>
            </a:r>
          </a:p>
          <a:p>
            <a:r>
              <a:rPr lang="en-NZ" sz="2000" dirty="0"/>
              <a:t>October 2008 Crown agreement- vesting of the historic reserve in the Council</a:t>
            </a:r>
          </a:p>
          <a:p>
            <a:r>
              <a:rPr lang="en-NZ" sz="2000" dirty="0"/>
              <a:t>Centenary celebrations 2016</a:t>
            </a:r>
          </a:p>
          <a:p>
            <a:r>
              <a:rPr lang="en-NZ" sz="2000" dirty="0"/>
              <a:t>Strong desire from the community to use Soldiers Block</a:t>
            </a:r>
          </a:p>
          <a:p>
            <a:pPr marL="0" indent="0">
              <a:buNone/>
            </a:pPr>
            <a:r>
              <a:rPr lang="en-NZ" sz="2000" dirty="0"/>
              <a:t> </a:t>
            </a:r>
          </a:p>
          <a:p>
            <a:endParaRPr lang="en-NZ" sz="2000" dirty="0"/>
          </a:p>
          <a:p>
            <a:endParaRPr lang="en-NZ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ADFF2-6958-22B4-597D-0D75010CA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8" r="-2" b="670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782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ench in a park&#10;&#10;Description automatically generated with low confidence">
            <a:extLst>
              <a:ext uri="{FF2B5EF4-FFF2-40B4-BE49-F238E27FC236}">
                <a16:creationId xmlns:a16="http://schemas.microsoft.com/office/drawing/2014/main" id="{00D3ADAB-B224-BB84-CD9A-2BF2A0D6B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87671-532A-A485-9AF3-C874F5F7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NZ" sz="4000"/>
              <a:t>The long and winding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584E3-B9A7-61D1-B9AE-8A6F39E04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4201"/>
            <a:ext cx="4829175" cy="3742762"/>
          </a:xfrm>
        </p:spPr>
        <p:txBody>
          <a:bodyPr>
            <a:normAutofit lnSpcReduction="10000"/>
          </a:bodyPr>
          <a:lstStyle/>
          <a:p>
            <a:r>
              <a:rPr lang="en-NZ" sz="1700" dirty="0"/>
              <a:t>  Reserve Management Plan created 2011</a:t>
            </a:r>
          </a:p>
          <a:p>
            <a:pPr marL="0" indent="0">
              <a:buNone/>
            </a:pPr>
            <a:r>
              <a:rPr lang="en-NZ" sz="1700" dirty="0"/>
              <a:t>              Community input</a:t>
            </a:r>
          </a:p>
          <a:p>
            <a:pPr marL="0" indent="0">
              <a:buNone/>
            </a:pPr>
            <a:r>
              <a:rPr lang="en-NZ" sz="1700" dirty="0"/>
              <a:t>              </a:t>
            </a:r>
            <a:r>
              <a:rPr lang="en-NZ" sz="1700" dirty="0" err="1"/>
              <a:t>Te</a:t>
            </a:r>
            <a:r>
              <a:rPr lang="en-NZ" sz="1700" dirty="0"/>
              <a:t> </a:t>
            </a:r>
            <a:r>
              <a:rPr lang="en-NZ" sz="1700" dirty="0" err="1"/>
              <a:t>Runanaga</a:t>
            </a:r>
            <a:r>
              <a:rPr lang="en-NZ" sz="1700" dirty="0"/>
              <a:t> o Kaikoura</a:t>
            </a:r>
          </a:p>
          <a:p>
            <a:pPr marL="0" indent="0">
              <a:buNone/>
            </a:pPr>
            <a:r>
              <a:rPr lang="en-NZ" sz="1700" dirty="0"/>
              <a:t>              Heritage New Zealand </a:t>
            </a:r>
            <a:r>
              <a:rPr lang="en-NZ" sz="1700" dirty="0" err="1"/>
              <a:t>Pouhere</a:t>
            </a:r>
            <a:r>
              <a:rPr lang="en-NZ" sz="1700" dirty="0"/>
              <a:t> Taonga</a:t>
            </a:r>
          </a:p>
          <a:p>
            <a:pPr marL="0" indent="0">
              <a:buNone/>
            </a:pPr>
            <a:r>
              <a:rPr lang="en-NZ" sz="1700" dirty="0"/>
              <a:t>              Department of Conservation </a:t>
            </a:r>
          </a:p>
          <a:p>
            <a:r>
              <a:rPr lang="en-NZ" sz="1700" dirty="0"/>
              <a:t>   Development levy established</a:t>
            </a:r>
          </a:p>
          <a:p>
            <a:r>
              <a:rPr lang="en-NZ" sz="1700" dirty="0"/>
              <a:t>   Landscape Maintenance Plan</a:t>
            </a:r>
          </a:p>
          <a:p>
            <a:r>
              <a:rPr lang="en-NZ" sz="1700" dirty="0"/>
              <a:t>   Conservation Management Plan</a:t>
            </a:r>
          </a:p>
          <a:p>
            <a:r>
              <a:rPr lang="en-NZ" sz="1700" dirty="0"/>
              <a:t>   Soldiers Building steering committee formed</a:t>
            </a:r>
          </a:p>
          <a:p>
            <a:r>
              <a:rPr lang="en-NZ" sz="1700" dirty="0"/>
              <a:t>   Community input sought</a:t>
            </a:r>
          </a:p>
          <a:p>
            <a:r>
              <a:rPr lang="en-NZ" sz="1700" dirty="0"/>
              <a:t>   Informal expressions of interest sought</a:t>
            </a:r>
          </a:p>
          <a:p>
            <a:endParaRPr lang="en-NZ" sz="1700" dirty="0"/>
          </a:p>
          <a:p>
            <a:pPr marL="0" indent="0">
              <a:buNone/>
            </a:pPr>
            <a:endParaRPr lang="en-NZ" sz="1700" dirty="0"/>
          </a:p>
        </p:txBody>
      </p:sp>
    </p:spTree>
    <p:extLst>
      <p:ext uri="{BB962C8B-B14F-4D97-AF65-F5344CB8AC3E}">
        <p14:creationId xmlns:p14="http://schemas.microsoft.com/office/powerpoint/2010/main" val="199829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ench in a park&#10;&#10;Description automatically generated with low confidence">
            <a:extLst>
              <a:ext uri="{FF2B5EF4-FFF2-40B4-BE49-F238E27FC236}">
                <a16:creationId xmlns:a16="http://schemas.microsoft.com/office/drawing/2014/main" id="{8AAF34EF-35D6-3C96-31C0-42566BB06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69812-759E-BF41-8034-E028E3E0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NZ" sz="4000"/>
              <a:t>The long and winding roads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F79D-E01E-B4AE-F83A-C24D203B8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NZ" sz="1900" dirty="0"/>
              <a:t>Multi use building concept investigated for funding.</a:t>
            </a:r>
          </a:p>
          <a:p>
            <a:r>
              <a:rPr lang="en-NZ" sz="1900" dirty="0"/>
              <a:t> Lotteries Funding application - declined</a:t>
            </a:r>
          </a:p>
          <a:p>
            <a:r>
              <a:rPr lang="en-NZ" sz="1900" dirty="0"/>
              <a:t>Engaged Weta workshop </a:t>
            </a:r>
          </a:p>
          <a:p>
            <a:r>
              <a:rPr lang="en-NZ" sz="1900" dirty="0"/>
              <a:t>Ngati Kuri engaged</a:t>
            </a:r>
          </a:p>
          <a:p>
            <a:r>
              <a:rPr lang="en-NZ" sz="1900" dirty="0"/>
              <a:t>A Place of Light concept developed</a:t>
            </a:r>
          </a:p>
          <a:p>
            <a:r>
              <a:rPr lang="en-NZ" sz="1900" dirty="0"/>
              <a:t>Building concept plan reconsidered/developed</a:t>
            </a:r>
          </a:p>
          <a:p>
            <a:r>
              <a:rPr lang="en-NZ" sz="1900" dirty="0"/>
              <a:t>Second Lotteries Funding application declined</a:t>
            </a:r>
          </a:p>
          <a:p>
            <a:endParaRPr lang="en-NZ" sz="1900" dirty="0"/>
          </a:p>
          <a:p>
            <a:endParaRPr lang="en-NZ" sz="1900" dirty="0"/>
          </a:p>
          <a:p>
            <a:endParaRPr lang="en-NZ" sz="1900" dirty="0"/>
          </a:p>
        </p:txBody>
      </p:sp>
    </p:spTree>
    <p:extLst>
      <p:ext uri="{BB962C8B-B14F-4D97-AF65-F5344CB8AC3E}">
        <p14:creationId xmlns:p14="http://schemas.microsoft.com/office/powerpoint/2010/main" val="94749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ench in a park&#10;&#10;Description automatically generated with low confidence">
            <a:extLst>
              <a:ext uri="{FF2B5EF4-FFF2-40B4-BE49-F238E27FC236}">
                <a16:creationId xmlns:a16="http://schemas.microsoft.com/office/drawing/2014/main" id="{8AAF34EF-35D6-3C96-31C0-42566BB06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69812-759E-BF41-8034-E028E3E0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38437" cy="1899912"/>
          </a:xfrm>
        </p:spPr>
        <p:txBody>
          <a:bodyPr>
            <a:normAutofit/>
          </a:bodyPr>
          <a:lstStyle/>
          <a:p>
            <a:r>
              <a:rPr lang="en-NZ" sz="4000" dirty="0"/>
              <a:t>The long and winding road gets straighter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F79D-E01E-B4AE-F83A-C24D203B8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NZ" sz="1900" dirty="0"/>
              <a:t>Council formally supports project</a:t>
            </a:r>
          </a:p>
          <a:p>
            <a:r>
              <a:rPr lang="en-NZ" sz="1900" dirty="0"/>
              <a:t>Lotteries funding secured from Environment and Heritage Fund</a:t>
            </a:r>
          </a:p>
          <a:p>
            <a:r>
              <a:rPr lang="en-NZ" sz="1900" dirty="0"/>
              <a:t>Better off funding</a:t>
            </a:r>
          </a:p>
          <a:p>
            <a:r>
              <a:rPr lang="en-NZ" sz="1900" dirty="0"/>
              <a:t>Development contributions</a:t>
            </a:r>
          </a:p>
          <a:p>
            <a:r>
              <a:rPr lang="en-NZ" sz="1900" dirty="0"/>
              <a:t>Capital Project added to 2023-24 Annual Plan</a:t>
            </a:r>
          </a:p>
          <a:p>
            <a:r>
              <a:rPr lang="en-NZ" sz="1900" dirty="0"/>
              <a:t>Updated Conservation Management Plan</a:t>
            </a:r>
          </a:p>
          <a:p>
            <a:r>
              <a:rPr lang="en-US" sz="1900" dirty="0"/>
              <a:t>Heritage New Zealand </a:t>
            </a:r>
            <a:r>
              <a:rPr lang="en-US" sz="1900" dirty="0" err="1"/>
              <a:t>Pouhere</a:t>
            </a:r>
            <a:r>
              <a:rPr lang="en-US" sz="1900" dirty="0"/>
              <a:t> Taonga briefing</a:t>
            </a:r>
          </a:p>
          <a:p>
            <a:endParaRPr lang="en-NZ" sz="1900" dirty="0"/>
          </a:p>
          <a:p>
            <a:endParaRPr lang="en-NZ" sz="1900" dirty="0"/>
          </a:p>
          <a:p>
            <a:endParaRPr lang="en-NZ" sz="1900" dirty="0"/>
          </a:p>
          <a:p>
            <a:endParaRPr lang="en-NZ" sz="1900" dirty="0"/>
          </a:p>
          <a:p>
            <a:endParaRPr lang="en-NZ" sz="1900" dirty="0"/>
          </a:p>
        </p:txBody>
      </p:sp>
    </p:spTree>
    <p:extLst>
      <p:ext uri="{BB962C8B-B14F-4D97-AF65-F5344CB8AC3E}">
        <p14:creationId xmlns:p14="http://schemas.microsoft.com/office/powerpoint/2010/main" val="77069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E3E-07D3-EC1B-E712-2B42A84C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future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932926-7F36-3BD8-806A-896CB25B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64" y="1396374"/>
            <a:ext cx="10011410" cy="5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A2651-BCD3-682E-D2B7-4AEF52C1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0" b="1494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BFF69C-0E1E-52DF-EA9E-4456BFFA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75" y="492125"/>
            <a:ext cx="6184900" cy="281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DD21D-8892-A17A-FA52-3D367CC7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75" y="3378200"/>
            <a:ext cx="6184900" cy="299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3E8C3-55B7-D120-0A8D-35F1E23A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PLACE OF  LIGHT &amp;  LIFE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836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FDAA-F88B-3242-92E0-94396F11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next steps-</a:t>
            </a:r>
            <a:br>
              <a:rPr lang="en-NZ" dirty="0"/>
            </a:br>
            <a:r>
              <a:rPr lang="en-NZ" dirty="0"/>
              <a:t> </a:t>
            </a:r>
            <a:r>
              <a:rPr lang="en-NZ" sz="2600" dirty="0">
                <a:latin typeface="+mn-lt"/>
              </a:rPr>
              <a:t>Stage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04A1-DB56-DFA9-63EA-A4CF9509C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/>
              <a:t>Heritage Management Plan, consenting etc</a:t>
            </a:r>
          </a:p>
          <a:p>
            <a:r>
              <a:rPr lang="en-NZ" dirty="0"/>
              <a:t>EQ Strengthen building and install services (power, plumbing etc)</a:t>
            </a:r>
          </a:p>
          <a:p>
            <a:r>
              <a:rPr lang="en-NZ" dirty="0"/>
              <a:t>Rehouse Amuri players wardrobe</a:t>
            </a:r>
          </a:p>
          <a:p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formation of a community liaison group</a:t>
            </a:r>
          </a:p>
          <a:p>
            <a:endParaRPr lang="en-NZ" dirty="0"/>
          </a:p>
          <a:p>
            <a:pPr marL="0" indent="0">
              <a:buNone/>
            </a:pPr>
            <a:r>
              <a:rPr lang="en-NZ" dirty="0"/>
              <a:t>   Stage two</a:t>
            </a:r>
          </a:p>
          <a:p>
            <a:r>
              <a:rPr lang="en-NZ" dirty="0"/>
              <a:t>Build &amp; refurbish Community lounges, wharenui , cottage and community facilities</a:t>
            </a:r>
          </a:p>
          <a:p>
            <a:r>
              <a:rPr lang="en-NZ" dirty="0"/>
              <a:t>Provision services and space for </a:t>
            </a:r>
            <a:r>
              <a:rPr lang="en-NZ" sz="2000" dirty="0"/>
              <a:t>A PLACE OF LIGHT AND LIFE </a:t>
            </a:r>
            <a:r>
              <a:rPr lang="en-NZ" dirty="0"/>
              <a:t>concept</a:t>
            </a:r>
          </a:p>
          <a:p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community lounges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5437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332</Words>
  <Application>Microsoft Office PowerPoint</Application>
  <PresentationFormat>Widescreen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Soldiers Block Project Community Information Presentation</vt:lpstr>
      <vt:lpstr>History</vt:lpstr>
      <vt:lpstr>The long and winding road</vt:lpstr>
      <vt:lpstr>The long and winding roads continues</vt:lpstr>
      <vt:lpstr>The long and winding road gets straighter</vt:lpstr>
      <vt:lpstr>The future</vt:lpstr>
      <vt:lpstr>PowerPoint Presentation</vt:lpstr>
      <vt:lpstr>A PLACE OF  LIGHT &amp;  LIFE</vt:lpstr>
      <vt:lpstr>The next steps-  Stage one</vt:lpstr>
      <vt:lpstr>Stage three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Soldiers Presentation</dc:title>
  <dc:creator>Graeme Abbot</dc:creator>
  <cp:lastModifiedBy>Judith Batchelor</cp:lastModifiedBy>
  <cp:revision>10</cp:revision>
  <dcterms:created xsi:type="dcterms:W3CDTF">2023-05-10T18:40:32Z</dcterms:created>
  <dcterms:modified xsi:type="dcterms:W3CDTF">2023-05-12T06:15:58Z</dcterms:modified>
</cp:coreProperties>
</file>